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F9AAA-F908-4DA8-A9CD-C42A626CCF29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56373-A216-436A-9C27-BC26C88EF0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7805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F9AAA-F908-4DA8-A9CD-C42A626CCF29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56373-A216-436A-9C27-BC26C88EF0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6477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F9AAA-F908-4DA8-A9CD-C42A626CCF29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56373-A216-436A-9C27-BC26C88EF0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804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F9AAA-F908-4DA8-A9CD-C42A626CCF29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56373-A216-436A-9C27-BC26C88EF0A9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6947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F9AAA-F908-4DA8-A9CD-C42A626CCF29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56373-A216-436A-9C27-BC26C88EF0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77052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F9AAA-F908-4DA8-A9CD-C42A626CCF29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56373-A216-436A-9C27-BC26C88EF0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306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F9AAA-F908-4DA8-A9CD-C42A626CCF29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56373-A216-436A-9C27-BC26C88EF0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2955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F9AAA-F908-4DA8-A9CD-C42A626CCF29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56373-A216-436A-9C27-BC26C88EF0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04337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F9AAA-F908-4DA8-A9CD-C42A626CCF29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56373-A216-436A-9C27-BC26C88EF0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3963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F9AAA-F908-4DA8-A9CD-C42A626CCF29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56373-A216-436A-9C27-BC26C88EF0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6276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F9AAA-F908-4DA8-A9CD-C42A626CCF29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56373-A216-436A-9C27-BC26C88EF0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5343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F9AAA-F908-4DA8-A9CD-C42A626CCF29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56373-A216-436A-9C27-BC26C88EF0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0652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F9AAA-F908-4DA8-A9CD-C42A626CCF29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56373-A216-436A-9C27-BC26C88EF0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9943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F9AAA-F908-4DA8-A9CD-C42A626CCF29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56373-A216-436A-9C27-BC26C88EF0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0573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F9AAA-F908-4DA8-A9CD-C42A626CCF29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56373-A216-436A-9C27-BC26C88EF0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7391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F9AAA-F908-4DA8-A9CD-C42A626CCF29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56373-A216-436A-9C27-BC26C88EF0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3518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F9AAA-F908-4DA8-A9CD-C42A626CCF29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56373-A216-436A-9C27-BC26C88EF0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5265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D5F9AAA-F908-4DA8-A9CD-C42A626CCF29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6556373-A216-436A-9C27-BC26C88EF0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33366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C5730-C563-4B9D-AE4C-6F0466F03C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291" y="2432115"/>
            <a:ext cx="10075436" cy="921129"/>
          </a:xfrm>
        </p:spPr>
        <p:txBody>
          <a:bodyPr/>
          <a:lstStyle/>
          <a:p>
            <a:r>
              <a:rPr lang="en-IN" dirty="0"/>
              <a:t>Data Analysis of Hardware Sales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BB681D-DA49-4207-8DF4-DF8FD5BA5D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2992" y="4088534"/>
            <a:ext cx="9440034" cy="1049867"/>
          </a:xfrm>
        </p:spPr>
        <p:txBody>
          <a:bodyPr/>
          <a:lstStyle/>
          <a:p>
            <a:pPr marL="36900"/>
            <a:r>
              <a:rPr lang="en-US" dirty="0" err="1">
                <a:effectLst/>
              </a:rPr>
              <a:t>Atliq</a:t>
            </a:r>
            <a:r>
              <a:rPr lang="en-US" dirty="0">
                <a:effectLst/>
              </a:rPr>
              <a:t> </a:t>
            </a:r>
            <a:r>
              <a:rPr lang="en-US" dirty="0" err="1">
                <a:effectLst/>
              </a:rPr>
              <a:t>Hardwares</a:t>
            </a:r>
            <a:r>
              <a:rPr lang="en-US" dirty="0">
                <a:effectLst/>
              </a:rPr>
              <a:t> (imaginary company) is one of the leading computer hardware producers in India and well expanded in other countries too.</a:t>
            </a:r>
            <a:endParaRPr lang="en-IN" dirty="0"/>
          </a:p>
          <a:p>
            <a:pPr marL="3690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1810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BF3F5F-93CE-4B01-B481-974844F3C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Request.9 - Which channel helped to bring more gross sales in the fiscal year 2021 and the percentage of contribution?</a:t>
            </a:r>
            <a:endParaRPr lang="en-IN" sz="2400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05736DB8-BB61-4983-9CF0-C096A03989A7}"/>
              </a:ext>
            </a:extLst>
          </p:cNvPr>
          <p:cNvSpPr txBox="1">
            <a:spLocks/>
          </p:cNvSpPr>
          <p:nvPr/>
        </p:nvSpPr>
        <p:spPr>
          <a:xfrm>
            <a:off x="1066195" y="5610775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/>
              <a:t>Insight.9 – ‘Retailer’ channel helped to bring more gross sales in the fiscal year 2021 with 73.23 percentage of contribution.</a:t>
            </a:r>
            <a:endParaRPr lang="en-IN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4AADB3-B810-44A1-B9D3-B517A14C60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79" t="35602" r="63273" b="55326"/>
          <a:stretch/>
        </p:blipFill>
        <p:spPr>
          <a:xfrm>
            <a:off x="2045615" y="2224726"/>
            <a:ext cx="7626285" cy="244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584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BF3F5F-93CE-4B01-B481-974844F3C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Request.10 - Get the Top 3 products in each division that have a high </a:t>
            </a:r>
            <a:r>
              <a:rPr lang="en-US" sz="2400" dirty="0" err="1"/>
              <a:t>total_sold_quantity</a:t>
            </a:r>
            <a:r>
              <a:rPr lang="en-US" sz="2400" dirty="0"/>
              <a:t> in the </a:t>
            </a:r>
            <a:r>
              <a:rPr lang="en-US" sz="2400" dirty="0" err="1"/>
              <a:t>fiscal_year</a:t>
            </a:r>
            <a:r>
              <a:rPr lang="en-US" sz="2400" dirty="0"/>
              <a:t> 2021?</a:t>
            </a:r>
            <a:endParaRPr lang="en-IN" sz="2400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05736DB8-BB61-4983-9CF0-C096A03989A7}"/>
              </a:ext>
            </a:extLst>
          </p:cNvPr>
          <p:cNvSpPr txBox="1">
            <a:spLocks/>
          </p:cNvSpPr>
          <p:nvPr/>
        </p:nvSpPr>
        <p:spPr>
          <a:xfrm>
            <a:off x="1066195" y="5610775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/>
              <a:t>Insight.10 – This are the top 3 products from each division.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1AA3B8-A1D8-4316-AF98-1D0B17801A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10" t="35739" r="50000" b="43642"/>
          <a:stretch/>
        </p:blipFill>
        <p:spPr>
          <a:xfrm>
            <a:off x="1066195" y="2450969"/>
            <a:ext cx="10201361" cy="248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870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B036F9-C051-4894-AFC1-21824147E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43775"/>
            <a:ext cx="10353762" cy="970450"/>
          </a:xfrm>
        </p:spPr>
        <p:txBody>
          <a:bodyPr/>
          <a:lstStyle/>
          <a:p>
            <a:r>
              <a:rPr lang="en-IN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1756494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BF3F5F-93CE-4B01-B481-974844F3C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Request.1 - Provide the list of markets in which customer "</a:t>
            </a:r>
            <a:r>
              <a:rPr lang="en-US" sz="2400" dirty="0" err="1"/>
              <a:t>Atliq</a:t>
            </a:r>
            <a:r>
              <a:rPr lang="en-US" sz="2400" dirty="0"/>
              <a:t> Exclusive" operates its business in the APAC region.</a:t>
            </a:r>
            <a:endParaRPr lang="en-IN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15B6FC1-2B9F-44FD-ACAE-E4669B8C39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453" t="39552" r="76669" b="41321"/>
          <a:stretch/>
        </p:blipFill>
        <p:spPr>
          <a:xfrm>
            <a:off x="4690795" y="2222369"/>
            <a:ext cx="2799761" cy="2413261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05736DB8-BB61-4983-9CF0-C096A03989A7}"/>
              </a:ext>
            </a:extLst>
          </p:cNvPr>
          <p:cNvSpPr txBox="1">
            <a:spLocks/>
          </p:cNvSpPr>
          <p:nvPr/>
        </p:nvSpPr>
        <p:spPr>
          <a:xfrm>
            <a:off x="1066195" y="5610775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/>
              <a:t>Insight.1 – This are the markets in which customer “</a:t>
            </a:r>
            <a:r>
              <a:rPr lang="en-US" sz="2400" dirty="0" err="1"/>
              <a:t>Atliq</a:t>
            </a:r>
            <a:r>
              <a:rPr lang="en-US" sz="2400" dirty="0"/>
              <a:t> Exclusive” operates its business in the APAC region.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451982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BF3F5F-93CE-4B01-B481-974844F3C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Request.2 - What is the percentage of unique product increase in 2021 vs. 2020?</a:t>
            </a:r>
            <a:endParaRPr lang="en-IN" sz="2400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05736DB8-BB61-4983-9CF0-C096A03989A7}"/>
              </a:ext>
            </a:extLst>
          </p:cNvPr>
          <p:cNvSpPr txBox="1">
            <a:spLocks/>
          </p:cNvSpPr>
          <p:nvPr/>
        </p:nvSpPr>
        <p:spPr>
          <a:xfrm>
            <a:off x="1066195" y="5610775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/>
              <a:t>Insight.2 – There is 36.33 % increase in unique product from 2020 to 2021.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CED9B3-CB7E-4578-8539-30E2D7F5A7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15" t="39725" r="58402" b="54639"/>
          <a:stretch/>
        </p:blipFill>
        <p:spPr>
          <a:xfrm>
            <a:off x="1066195" y="2724346"/>
            <a:ext cx="10456491" cy="166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99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BF3F5F-93CE-4B01-B481-974844F3C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Request.3 - Provide a report with all the unique product counts for each segment and sort them in descending order of product counts. </a:t>
            </a:r>
            <a:endParaRPr lang="en-IN" sz="2400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05736DB8-BB61-4983-9CF0-C096A03989A7}"/>
              </a:ext>
            </a:extLst>
          </p:cNvPr>
          <p:cNvSpPr txBox="1">
            <a:spLocks/>
          </p:cNvSpPr>
          <p:nvPr/>
        </p:nvSpPr>
        <p:spPr>
          <a:xfrm>
            <a:off x="1066195" y="5610775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/>
              <a:t>Insight.3 – ‘Notebook’ has highest product count.</a:t>
            </a:r>
            <a:endParaRPr lang="en-IN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876910-F8C1-45E3-959E-EC906670A5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89" t="39862" r="70541" b="44880"/>
          <a:stretch/>
        </p:blipFill>
        <p:spPr>
          <a:xfrm>
            <a:off x="1753387" y="2196446"/>
            <a:ext cx="9021450" cy="284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54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BF3F5F-93CE-4B01-B481-974844F3C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Request.4 - Which segment had the most increase in unique products in 2021 vs 2020?</a:t>
            </a:r>
            <a:endParaRPr lang="en-IN" sz="2400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05736DB8-BB61-4983-9CF0-C096A03989A7}"/>
              </a:ext>
            </a:extLst>
          </p:cNvPr>
          <p:cNvSpPr txBox="1">
            <a:spLocks/>
          </p:cNvSpPr>
          <p:nvPr/>
        </p:nvSpPr>
        <p:spPr>
          <a:xfrm>
            <a:off x="1066195" y="5610775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/>
              <a:t>Insight.4 – The ‘Accessories’ segment had the highest increase in unique products from 2020 to 2021.</a:t>
            </a:r>
            <a:endParaRPr lang="en-I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DFDE18-1E01-4773-B827-73461CE544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10" t="39175" r="56933" b="44742"/>
          <a:stretch/>
        </p:blipFill>
        <p:spPr>
          <a:xfrm>
            <a:off x="913796" y="2073896"/>
            <a:ext cx="10353762" cy="249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223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BF3F5F-93CE-4B01-B481-974844F3C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Request.5 - Get the products that have the highest and lowest manufacturing costs.</a:t>
            </a:r>
            <a:endParaRPr lang="en-IN" sz="2400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05736DB8-BB61-4983-9CF0-C096A03989A7}"/>
              </a:ext>
            </a:extLst>
          </p:cNvPr>
          <p:cNvSpPr txBox="1">
            <a:spLocks/>
          </p:cNvSpPr>
          <p:nvPr/>
        </p:nvSpPr>
        <p:spPr>
          <a:xfrm>
            <a:off x="1066195" y="5610775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/>
              <a:t>Insight.5 – ‘AQ HOME </a:t>
            </a:r>
            <a:r>
              <a:rPr lang="en-US" sz="2400" dirty="0" err="1"/>
              <a:t>Allin</a:t>
            </a:r>
            <a:r>
              <a:rPr lang="en-US" sz="2400" dirty="0"/>
              <a:t> 1 Gen 2 Plus 3’ have the highest while ‘AQ Master wired x1 </a:t>
            </a:r>
            <a:r>
              <a:rPr lang="en-US" sz="2400" dirty="0" err="1"/>
              <a:t>Ms</a:t>
            </a:r>
            <a:r>
              <a:rPr lang="en-US" sz="2400" dirty="0"/>
              <a:t> Standard 1’ have the lowest manufacturing cost.</a:t>
            </a:r>
            <a:endParaRPr lang="en-IN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496C89-0AB3-4C46-96E9-82F979972C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10" t="40000" r="55773" b="52852"/>
          <a:stretch/>
        </p:blipFill>
        <p:spPr>
          <a:xfrm>
            <a:off x="1066196" y="2394409"/>
            <a:ext cx="10353762" cy="179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47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BF3F5F-93CE-4B01-B481-974844F3C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00" dirty="0"/>
              <a:t>Request.6 - Generate a report which contains the top 5 customers who received an average high </a:t>
            </a:r>
            <a:r>
              <a:rPr lang="en-US" sz="2400" dirty="0" err="1"/>
              <a:t>pre_invoice_discount_pct</a:t>
            </a:r>
            <a:r>
              <a:rPr lang="en-US" sz="2400" dirty="0"/>
              <a:t> for the fiscal year 2021 and in the Indian market. </a:t>
            </a:r>
            <a:endParaRPr lang="en-IN" sz="2400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05736DB8-BB61-4983-9CF0-C096A03989A7}"/>
              </a:ext>
            </a:extLst>
          </p:cNvPr>
          <p:cNvSpPr txBox="1">
            <a:spLocks/>
          </p:cNvSpPr>
          <p:nvPr/>
        </p:nvSpPr>
        <p:spPr>
          <a:xfrm>
            <a:off x="1066195" y="5610775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/>
              <a:t>Insight.6 – ‘Flipkart’, ‘</a:t>
            </a:r>
            <a:r>
              <a:rPr lang="en-US" sz="2400" dirty="0" err="1"/>
              <a:t>Viveks</a:t>
            </a:r>
            <a:r>
              <a:rPr lang="en-US" sz="2400" dirty="0"/>
              <a:t>’, ‘Ezone’, ‘Croma’, &amp; ‘Amazon’ are the top 5 customers who received an average high </a:t>
            </a:r>
            <a:r>
              <a:rPr lang="en-US" sz="2400" dirty="0" err="1"/>
              <a:t>pre_invoice_discount_pct</a:t>
            </a:r>
            <a:r>
              <a:rPr lang="en-US" sz="2400" dirty="0"/>
              <a:t> for the fiscal year 2021 and in the Indian market. </a:t>
            </a:r>
            <a:endParaRPr lang="en-I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0ADA6C-2653-4A99-8CAD-DAB9ADD12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33" t="40000" r="60026" b="47079"/>
          <a:stretch/>
        </p:blipFill>
        <p:spPr>
          <a:xfrm>
            <a:off x="1066195" y="2300139"/>
            <a:ext cx="10353762" cy="263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62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BF3F5F-93CE-4B01-B481-974844F3C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00" dirty="0"/>
              <a:t>Request.7 - Get the complete report of the Gross sales amount for the customer “</a:t>
            </a:r>
            <a:r>
              <a:rPr lang="en-US" sz="2400" dirty="0" err="1"/>
              <a:t>Atliq</a:t>
            </a:r>
            <a:r>
              <a:rPr lang="en-US" sz="2400" dirty="0"/>
              <a:t> Exclusive” for each month. This analysis helps to get an idea of low and high-performing months and take strategic decisions.</a:t>
            </a:r>
            <a:endParaRPr lang="en-IN" sz="2400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05736DB8-BB61-4983-9CF0-C096A03989A7}"/>
              </a:ext>
            </a:extLst>
          </p:cNvPr>
          <p:cNvSpPr txBox="1">
            <a:spLocks/>
          </p:cNvSpPr>
          <p:nvPr/>
        </p:nvSpPr>
        <p:spPr>
          <a:xfrm>
            <a:off x="1066195" y="5610775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/>
              <a:t>Insight.7 – This is a Monthly report  of gross sales for “</a:t>
            </a:r>
            <a:r>
              <a:rPr lang="en-US" sz="2400" dirty="0" err="1"/>
              <a:t>Atliq</a:t>
            </a:r>
            <a:r>
              <a:rPr lang="en-US" sz="2400" dirty="0"/>
              <a:t> Exclusive”.</a:t>
            </a:r>
            <a:endParaRPr lang="en-IN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D24241-ABFD-4E42-BAF3-E00B432E20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56" t="35189" r="67371" b="33883"/>
          <a:stretch/>
        </p:blipFill>
        <p:spPr>
          <a:xfrm>
            <a:off x="913795" y="1920711"/>
            <a:ext cx="4040957" cy="30165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91CD46-2BC5-41A1-8835-B85C9524A1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88" t="45636" r="66856" b="34570"/>
          <a:stretch/>
        </p:blipFill>
        <p:spPr>
          <a:xfrm>
            <a:off x="6843860" y="2545236"/>
            <a:ext cx="4576097" cy="239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25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BF3F5F-93CE-4B01-B481-974844F3C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Request.8 - In which quarter of 2020, got the maximum </a:t>
            </a:r>
            <a:r>
              <a:rPr lang="en-US" sz="2400" dirty="0" err="1"/>
              <a:t>total_sold_quantity</a:t>
            </a:r>
            <a:r>
              <a:rPr lang="en-US" sz="2400" dirty="0"/>
              <a:t>?</a:t>
            </a:r>
            <a:endParaRPr lang="en-IN" sz="2400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05736DB8-BB61-4983-9CF0-C096A03989A7}"/>
              </a:ext>
            </a:extLst>
          </p:cNvPr>
          <p:cNvSpPr txBox="1">
            <a:spLocks/>
          </p:cNvSpPr>
          <p:nvPr/>
        </p:nvSpPr>
        <p:spPr>
          <a:xfrm>
            <a:off x="1066195" y="5610775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/>
              <a:t>Insight.8 – ‘Quarter 1’ got the maximum </a:t>
            </a:r>
            <a:r>
              <a:rPr lang="en-US" sz="2400" dirty="0" err="1"/>
              <a:t>total_sold_quantity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FD8F02-7D71-47BB-95AB-C560089785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55" t="35326" r="70232" b="53402"/>
          <a:stretch/>
        </p:blipFill>
        <p:spPr>
          <a:xfrm>
            <a:off x="2055042" y="2422688"/>
            <a:ext cx="8578393" cy="233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86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101</TotalTime>
  <Words>509</Words>
  <Application>Microsoft Office PowerPoint</Application>
  <PresentationFormat>Widescreen</PresentationFormat>
  <Paragraphs>23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Calisto MT</vt:lpstr>
      <vt:lpstr>Trebuchet MS</vt:lpstr>
      <vt:lpstr>Wingdings 2</vt:lpstr>
      <vt:lpstr>Slate</vt:lpstr>
      <vt:lpstr>Data Analysis of Hardware Sales</vt:lpstr>
      <vt:lpstr>Request.1 - Provide the list of markets in which customer "Atliq Exclusive" operates its business in the APAC region.</vt:lpstr>
      <vt:lpstr>Request.2 - What is the percentage of unique product increase in 2021 vs. 2020?</vt:lpstr>
      <vt:lpstr>Request.3 - Provide a report with all the unique product counts for each segment and sort them in descending order of product counts. </vt:lpstr>
      <vt:lpstr>Request.4 - Which segment had the most increase in unique products in 2021 vs 2020?</vt:lpstr>
      <vt:lpstr>Request.5 - Get the products that have the highest and lowest manufacturing costs.</vt:lpstr>
      <vt:lpstr>Request.6 - Generate a report which contains the top 5 customers who received an average high pre_invoice_discount_pct for the fiscal year 2021 and in the Indian market. </vt:lpstr>
      <vt:lpstr>Request.7 - Get the complete report of the Gross sales amount for the customer “Atliq Exclusive” for each month. This analysis helps to get an idea of low and high-performing months and take strategic decisions.</vt:lpstr>
      <vt:lpstr>Request.8 - In which quarter of 2020, got the maximum total_sold_quantity?</vt:lpstr>
      <vt:lpstr>Request.9 - Which channel helped to bring more gross sales in the fiscal year 2021 and the percentage of contribution?</vt:lpstr>
      <vt:lpstr>Request.10 - Get the Top 3 products in each division that have a high total_sold_quantity in the fiscal_year 2021?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 of Hardware Sales</dc:title>
  <dc:creator>Ujjain Jamila Khuzaima Beena wala Taiyebi English Higher Secondary School   8</dc:creator>
  <cp:lastModifiedBy>Ujjain Jamila Khuzaima Beena wala Taiyebi English Higher Secondary School   8</cp:lastModifiedBy>
  <cp:revision>14</cp:revision>
  <dcterms:created xsi:type="dcterms:W3CDTF">2023-02-22T11:46:32Z</dcterms:created>
  <dcterms:modified xsi:type="dcterms:W3CDTF">2023-02-22T13:27:51Z</dcterms:modified>
</cp:coreProperties>
</file>